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0" r:id="rId2"/>
    <p:sldId id="269" r:id="rId3"/>
    <p:sldId id="263" r:id="rId4"/>
    <p:sldId id="271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D90"/>
    <a:srgbClr val="000000"/>
    <a:srgbClr val="2986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2"/>
    <p:restoredTop sz="94259"/>
  </p:normalViewPr>
  <p:slideViewPr>
    <p:cSldViewPr snapToGrid="0" snapToObjects="1">
      <p:cViewPr varScale="1">
        <p:scale>
          <a:sx n="80" d="100"/>
          <a:sy n="80" d="100"/>
        </p:scale>
        <p:origin x="-78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28EF-3AFA-F14D-9A7F-1869AC60AE5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ED88C-C2FF-4B40-AB51-D055646D3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23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60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8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28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8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45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92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06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76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0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3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BBC9-AB0D-3C42-80D2-7A61F822AE8A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BBF4-1190-8948-9FBB-4D8862122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5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Brian@evokeleadership.co.uk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mailto:Bob@evokeleadership.co.uk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770" y="0"/>
            <a:ext cx="12312770" cy="731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08D61E-29DB-8346-84E0-3164494E385B}"/>
              </a:ext>
            </a:extLst>
          </p:cNvPr>
          <p:cNvSpPr txBox="1"/>
          <p:nvPr/>
        </p:nvSpPr>
        <p:spPr>
          <a:xfrm>
            <a:off x="2001328" y="1191125"/>
            <a:ext cx="8527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Your Team Development &amp;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AA713D-82AE-5844-92FB-B17EB6D00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987" y="116705"/>
            <a:ext cx="214884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10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2855" y="1508462"/>
            <a:ext cx="603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 courses for the price of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9874" y="3507698"/>
            <a:ext cx="60123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216D90"/>
                </a:solidFill>
              </a:rPr>
              <a:t>The benefits of leading over managing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216D90"/>
                </a:solidFill>
              </a:rPr>
              <a:t>Good versus bad leadership styles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216D90"/>
                </a:solidFill>
              </a:rPr>
              <a:t>How to bring a plan to life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216D90"/>
                </a:solidFill>
              </a:rPr>
              <a:t>Learn how to communicate clear goals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216D90"/>
                </a:solidFill>
              </a:rPr>
              <a:t>Getting the most out your team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216D90"/>
                </a:solidFill>
              </a:rPr>
              <a:t>How to use body language and speech to motivate people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216D90"/>
                </a:solidFill>
              </a:rPr>
              <a:t>Actively </a:t>
            </a:r>
            <a:r>
              <a:rPr lang="en-US" sz="2400" b="1" dirty="0" err="1">
                <a:solidFill>
                  <a:srgbClr val="216D90"/>
                </a:solidFill>
              </a:rPr>
              <a:t>recognise</a:t>
            </a:r>
            <a:r>
              <a:rPr lang="en-US" sz="2400" b="1" dirty="0">
                <a:solidFill>
                  <a:srgbClr val="216D90"/>
                </a:solidFill>
              </a:rPr>
              <a:t> and celebrate success</a:t>
            </a:r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8395" y="3138366"/>
            <a:ext cx="3393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Half Day Courses Covering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1.Leadership styles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2.Goal setting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3.Team working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4.Motivation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5.Sharing success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996319" y="4491659"/>
            <a:ext cx="1417544" cy="915995"/>
          </a:xfrm>
          <a:prstGeom prst="leftRightArrow">
            <a:avLst/>
          </a:prstGeom>
          <a:solidFill>
            <a:srgbClr val="216D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6D9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75" y="74695"/>
            <a:ext cx="2615515" cy="15512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4964" y="3138366"/>
            <a:ext cx="2240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Learning Outcomes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CE1C63-6CCE-E842-8D28-A27CBE7BB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987" y="116705"/>
            <a:ext cx="214884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37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1022"/>
            <a:ext cx="12191999" cy="1257464"/>
          </a:xfrm>
        </p:spPr>
        <p:txBody>
          <a:bodyPr>
            <a:normAutofit fontScale="90000"/>
          </a:bodyPr>
          <a:lstStyle/>
          <a:p>
            <a:r>
              <a:rPr lang="en-US" dirty="0"/>
              <a:t> Training Needs                                   Performance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64" y="2902901"/>
            <a:ext cx="40806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conduct a Training Needs Analysis of each participant prior to the attendance of the course.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ensures the content discussions and the work shop objectives meet both the individual and their business needs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64" y="70954"/>
            <a:ext cx="2664503" cy="1570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1" y="2243138"/>
            <a:ext cx="133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04471" y="2834920"/>
            <a:ext cx="4515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discuss the performance indicators of the business and agree what the outcome from the course needs to be.</a:t>
            </a:r>
          </a:p>
          <a:p>
            <a:endParaRPr lang="en-US" sz="2400" dirty="0"/>
          </a:p>
          <a:p>
            <a:r>
              <a:rPr lang="en-US" sz="2400" dirty="0"/>
              <a:t>The resulting action plan for each participant is therefore supported from the outset by the business they work in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026" y="2818447"/>
            <a:ext cx="2194575" cy="4015609"/>
          </a:xfrm>
          <a:prstGeom prst="rect">
            <a:avLst/>
          </a:prstGeom>
        </p:spPr>
      </p:pic>
      <p:sp>
        <p:nvSpPr>
          <p:cNvPr id="19" name="Striped Right Arrow 18"/>
          <p:cNvSpPr/>
          <p:nvPr/>
        </p:nvSpPr>
        <p:spPr>
          <a:xfrm>
            <a:off x="4484250" y="2246444"/>
            <a:ext cx="2248125" cy="484632"/>
          </a:xfrm>
          <a:prstGeom prst="stripedRightArrow">
            <a:avLst/>
          </a:prstGeom>
          <a:solidFill>
            <a:srgbClr val="216D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F46B514-7775-6143-B7A0-652C5940F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987" y="116705"/>
            <a:ext cx="214884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89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66" y="2612470"/>
            <a:ext cx="38678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Succession Planning</a:t>
            </a:r>
          </a:p>
          <a:p>
            <a:pPr marL="0" indent="0">
              <a:buNone/>
            </a:pPr>
            <a:r>
              <a:rPr lang="en-US" dirty="0"/>
              <a:t>Stress Management</a:t>
            </a:r>
          </a:p>
          <a:p>
            <a:pPr marL="0" indent="0">
              <a:buNone/>
            </a:pPr>
            <a:r>
              <a:rPr lang="en-US" dirty="0"/>
              <a:t>Work Place Culture</a:t>
            </a:r>
          </a:p>
          <a:p>
            <a:pPr marL="0" indent="0">
              <a:buNone/>
            </a:pPr>
            <a:r>
              <a:rPr lang="en-US" dirty="0"/>
              <a:t>Colleague Engagement</a:t>
            </a:r>
          </a:p>
          <a:p>
            <a:pPr marL="0" indent="0">
              <a:buNone/>
            </a:pPr>
            <a:r>
              <a:rPr lang="en-US" dirty="0"/>
              <a:t>Self Belief</a:t>
            </a:r>
          </a:p>
          <a:p>
            <a:pPr marL="0" indent="0">
              <a:buNone/>
            </a:pPr>
            <a:r>
              <a:rPr lang="en-US" dirty="0"/>
              <a:t>High Performing Teams</a:t>
            </a:r>
          </a:p>
          <a:p>
            <a:pPr marL="0" indent="0">
              <a:buNone/>
            </a:pPr>
            <a:r>
              <a:rPr lang="en-US" dirty="0"/>
              <a:t>Collaborative Working</a:t>
            </a:r>
          </a:p>
          <a:p>
            <a:pPr marL="0" indent="0">
              <a:buNone/>
            </a:pPr>
            <a:r>
              <a:rPr lang="en-US" dirty="0"/>
              <a:t>New to Managing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64" y="70954"/>
            <a:ext cx="2664503" cy="1570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1" y="2243138"/>
            <a:ext cx="133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F46B514-7775-6143-B7A0-652C5940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987" y="116705"/>
            <a:ext cx="2148840" cy="21488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1E959726-74FC-B744-80F4-9AB4438E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4" y="1489526"/>
            <a:ext cx="10515600" cy="1325563"/>
          </a:xfrm>
        </p:spPr>
        <p:txBody>
          <a:bodyPr/>
          <a:lstStyle/>
          <a:p>
            <a:r>
              <a:rPr lang="en-US" dirty="0"/>
              <a:t>A Selection of Other courses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FBA5EE-205F-EE49-AA8F-89BF18451989}"/>
              </a:ext>
            </a:extLst>
          </p:cNvPr>
          <p:cNvSpPr txBox="1"/>
          <p:nvPr/>
        </p:nvSpPr>
        <p:spPr>
          <a:xfrm>
            <a:off x="6653843" y="2947687"/>
            <a:ext cx="4898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Courses from £150 per attendee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22857C-A4D4-9945-8051-8C957263766C}"/>
              </a:ext>
            </a:extLst>
          </p:cNvPr>
          <p:cNvSpPr txBox="1"/>
          <p:nvPr/>
        </p:nvSpPr>
        <p:spPr>
          <a:xfrm>
            <a:off x="6653842" y="3494802"/>
            <a:ext cx="5126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CBT Group discount for One Company, minimum of 5 to maximum of 15 attendees.</a:t>
            </a:r>
          </a:p>
          <a:p>
            <a:r>
              <a:rPr lang="en-US" sz="2800" dirty="0"/>
              <a:t>Course Cost Only £400 for half day, £750 for full day.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EDFA73-6D86-324D-A99B-EEBD766AABD6}"/>
              </a:ext>
            </a:extLst>
          </p:cNvPr>
          <p:cNvSpPr txBox="1"/>
          <p:nvPr/>
        </p:nvSpPr>
        <p:spPr>
          <a:xfrm>
            <a:off x="6705601" y="6020380"/>
            <a:ext cx="484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Half day and full day events</a:t>
            </a:r>
          </a:p>
        </p:txBody>
      </p:sp>
    </p:spTree>
    <p:extLst>
      <p:ext uri="{BB962C8B-B14F-4D97-AF65-F5344CB8AC3E}">
        <p14:creationId xmlns:p14="http://schemas.microsoft.com/office/powerpoint/2010/main" xmlns="" val="382082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171" y="1155425"/>
            <a:ext cx="8009611" cy="1325563"/>
          </a:xfrm>
        </p:spPr>
        <p:txBody>
          <a:bodyPr/>
          <a:lstStyle/>
          <a:p>
            <a:r>
              <a:rPr lang="en-US" dirty="0"/>
              <a:t>Would you like more information?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5" y="104478"/>
            <a:ext cx="2629546" cy="1549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305" y="4635947"/>
            <a:ext cx="34473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000" dirty="0">
                <a:hlinkClick r:id="rId3"/>
              </a:rPr>
              <a:t>Brian@evokeleadership.co.uk</a:t>
            </a:r>
            <a:endParaRPr lang="en-US" sz="2000" dirty="0"/>
          </a:p>
          <a:p>
            <a:endParaRPr lang="en-US" dirty="0"/>
          </a:p>
          <a:p>
            <a:r>
              <a:rPr lang="en-US" sz="2400" dirty="0"/>
              <a:t>Mobile 07784-909456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7811" y="2346934"/>
            <a:ext cx="2348830" cy="29215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80411" y="4635947"/>
            <a:ext cx="31425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000" dirty="0">
                <a:solidFill>
                  <a:srgbClr val="216D90"/>
                </a:solidFill>
                <a:hlinkClick r:id="rId5"/>
              </a:rPr>
              <a:t>Bob@evokeleadership.co.uk</a:t>
            </a:r>
            <a:endParaRPr lang="en-US" sz="2000" dirty="0">
              <a:solidFill>
                <a:srgbClr val="216D90"/>
              </a:solidFill>
            </a:endParaRPr>
          </a:p>
          <a:p>
            <a:endParaRPr lang="en-US" dirty="0"/>
          </a:p>
          <a:p>
            <a:r>
              <a:rPr lang="en-US" sz="2400" dirty="0"/>
              <a:t>Mobile 07908-000025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5" y="2422452"/>
            <a:ext cx="2580836" cy="2846036"/>
          </a:xfrm>
        </p:spPr>
      </p:pic>
      <p:sp>
        <p:nvSpPr>
          <p:cNvPr id="6" name="TextBox 5"/>
          <p:cNvSpPr txBox="1"/>
          <p:nvPr/>
        </p:nvSpPr>
        <p:spPr>
          <a:xfrm>
            <a:off x="8847811" y="2346934"/>
            <a:ext cx="13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 Penman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305" y="2354195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Brian Forbes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15B818-6E62-514E-8227-BE1CBCA9C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576" y="2444751"/>
            <a:ext cx="3279180" cy="28237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066344-5AD6-6D4E-A26E-0B2884AE71B1}"/>
              </a:ext>
            </a:extLst>
          </p:cNvPr>
          <p:cNvSpPr txBox="1"/>
          <p:nvPr/>
        </p:nvSpPr>
        <p:spPr>
          <a:xfrm>
            <a:off x="4230576" y="244475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Alison Carlin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62A4B0-FBF3-4B4E-9EE4-7EDF0C5969F8}"/>
              </a:ext>
            </a:extLst>
          </p:cNvPr>
          <p:cNvSpPr txBox="1"/>
          <p:nvPr/>
        </p:nvSpPr>
        <p:spPr>
          <a:xfrm>
            <a:off x="4375196" y="5343833"/>
            <a:ext cx="2757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Alisoncarlin@cbtltd.org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EF404F-04CA-BC45-9E23-38E594278115}"/>
              </a:ext>
            </a:extLst>
          </p:cNvPr>
          <p:cNvSpPr txBox="1"/>
          <p:nvPr/>
        </p:nvSpPr>
        <p:spPr>
          <a:xfrm>
            <a:off x="4432787" y="5959386"/>
            <a:ext cx="2641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Tele: 01698-262753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70CDBA0-624F-5747-910C-956508D6C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8987" y="116705"/>
            <a:ext cx="214884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616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242</Words>
  <Application>Microsoft Office PowerPoint</Application>
  <PresentationFormat>Custom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 Training Needs                                   Performance Indicators</vt:lpstr>
      <vt:lpstr>A Selection of Other courses available</vt:lpstr>
      <vt:lpstr>Would you like more information?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penman</dc:creator>
  <cp:lastModifiedBy>Alison Carlin</cp:lastModifiedBy>
  <cp:revision>56</cp:revision>
  <cp:lastPrinted>2017-08-28T14:57:26Z</cp:lastPrinted>
  <dcterms:created xsi:type="dcterms:W3CDTF">2017-08-02T15:36:40Z</dcterms:created>
  <dcterms:modified xsi:type="dcterms:W3CDTF">2018-05-29T13:35:42Z</dcterms:modified>
</cp:coreProperties>
</file>